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36"/>
  </p:notesMasterIdLst>
  <p:handoutMasterIdLst>
    <p:handoutMasterId r:id="rId37"/>
  </p:handoutMasterIdLst>
  <p:sldIdLst>
    <p:sldId id="256" r:id="rId3"/>
    <p:sldId id="268" r:id="rId4"/>
    <p:sldId id="261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5" r:id="rId30"/>
    <p:sldId id="296" r:id="rId31"/>
    <p:sldId id="297" r:id="rId32"/>
    <p:sldId id="298" r:id="rId33"/>
    <p:sldId id="299" r:id="rId34"/>
    <p:sldId id="30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7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5/19/2017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5/19/2017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5/19/2017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5/19/2017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5/19/2017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5/19/2017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5/19/2017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5/19/2017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5/19/2017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5/19/2017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5/19/2017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5/19/2017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5/19/2017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025" y="1309047"/>
            <a:ext cx="10163175" cy="2667000"/>
          </a:xfrm>
        </p:spPr>
        <p:txBody>
          <a:bodyPr/>
          <a:lstStyle/>
          <a:p>
            <a:r>
              <a:rPr lang="en-US" dirty="0"/>
              <a:t>Where did my waterdrop go?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6"/>
            <a:ext cx="8123783" cy="54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42888"/>
            <a:ext cx="7753349" cy="58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6"/>
            <a:ext cx="8009565" cy="53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6"/>
            <a:ext cx="7748908" cy="515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5"/>
            <a:ext cx="7823960" cy="52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6"/>
            <a:ext cx="7801330" cy="52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143255"/>
            <a:ext cx="7791307" cy="518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0"/>
            <a:ext cx="7259637" cy="96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6"/>
            <a:ext cx="7752573" cy="51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5"/>
            <a:ext cx="7797799" cy="58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8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5"/>
            <a:ext cx="7772399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5"/>
            <a:ext cx="7735887" cy="58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5"/>
            <a:ext cx="7746999" cy="58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1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5"/>
            <a:ext cx="7746999" cy="58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5"/>
            <a:ext cx="7763232" cy="51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0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5"/>
            <a:ext cx="7909624" cy="52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6"/>
            <a:ext cx="7752573" cy="51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6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6"/>
            <a:ext cx="7748908" cy="515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6"/>
            <a:ext cx="7781128" cy="51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6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6"/>
            <a:ext cx="7724019" cy="515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6"/>
            <a:ext cx="7781128" cy="51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6"/>
            <a:ext cx="7981010" cy="53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89418"/>
            <a:ext cx="7991567" cy="57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2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5"/>
            <a:ext cx="810950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219076"/>
            <a:ext cx="8009565" cy="53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5"/>
            <a:ext cx="7995288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6"/>
            <a:ext cx="7781128" cy="51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19075"/>
            <a:ext cx="7738296" cy="51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19076"/>
            <a:ext cx="7735887" cy="64484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9" y="219076"/>
            <a:ext cx="3543301" cy="4962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" y="219076"/>
            <a:ext cx="5573713" cy="83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7E3C02-E47E-4702-8BC9-1082997D9C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0</TotalTime>
  <Words>6</Words>
  <Application>Microsoft Office PowerPoint</Application>
  <PresentationFormat>Widescreen</PresentationFormat>
  <Paragraphs>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Georgia</vt:lpstr>
      <vt:lpstr>Ocean 16x9</vt:lpstr>
      <vt:lpstr>Where did my waterdrop go?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2017-05-18T06:40:21Z</dcterms:created>
  <dcterms:modified xsi:type="dcterms:W3CDTF">2017-05-19T05:06:17Z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