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840" r:id="rId2"/>
  </p:sldMasterIdLst>
  <p:notesMasterIdLst>
    <p:notesMasterId r:id="rId25"/>
  </p:notesMasterIdLst>
  <p:handoutMasterIdLst>
    <p:handoutMasterId r:id="rId26"/>
  </p:handoutMasterIdLst>
  <p:sldIdLst>
    <p:sldId id="267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28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18603FDC-E32A-4AB5-989C-0864C3EAD2B8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114" y="8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198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71268B-8AC2-4239-8FAF-7C144C210720}" type="datetimeFigureOut">
              <a:rPr lang="en-US"/>
              <a:t>7/4/2017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2BA2C8-71FC-43D0-BD87-0547616971FA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292136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AD8362-6D63-40AC-BAA9-90C3AE6D5875}" type="datetimeFigureOut">
              <a:rPr lang="en-US"/>
              <a:t>7/4/2017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539446-6953-447E-A4E3-E7CFBF87004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23929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ater3"/>
          <p:cNvSpPr/>
          <p:nvPr/>
        </p:nvSpPr>
        <p:spPr>
          <a:xfrm>
            <a:off x="2552" y="5243129"/>
            <a:ext cx="12188952" cy="1614871"/>
          </a:xfrm>
          <a:prstGeom prst="rect">
            <a:avLst/>
          </a:prstGeom>
          <a:gradFill>
            <a:gsLst>
              <a:gs pos="833">
                <a:schemeClr val="accent2">
                  <a:lumMod val="60000"/>
                  <a:lumOff val="40000"/>
                  <a:alpha val="38000"/>
                </a:schemeClr>
              </a:gs>
              <a:gs pos="2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  <a:alpha val="8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sky"/>
          <p:cNvSpPr/>
          <p:nvPr/>
        </p:nvSpPr>
        <p:spPr>
          <a:xfrm>
            <a:off x="2552" y="0"/>
            <a:ext cx="12188952" cy="5334000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water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" r="9901"/>
          <a:stretch/>
        </p:blipFill>
        <p:spPr>
          <a:xfrm>
            <a:off x="-1425" y="5497897"/>
            <a:ext cx="12188952" cy="463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water1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8" r="6356"/>
          <a:stretch/>
        </p:blipFill>
        <p:spPr>
          <a:xfrm flipH="1">
            <a:off x="-1425" y="5221111"/>
            <a:ext cx="12188952" cy="26828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-1425" y="5961106"/>
            <a:ext cx="12188952" cy="896846"/>
          </a:xfrm>
          <a:prstGeom prst="rect">
            <a:avLst/>
          </a:prstGeom>
          <a:gradFill>
            <a:gsLst>
              <a:gs pos="25000">
                <a:schemeClr val="accent6">
                  <a:lumMod val="60000"/>
                  <a:lumOff val="40000"/>
                  <a:alpha val="0"/>
                </a:schemeClr>
              </a:gs>
              <a:gs pos="100000">
                <a:schemeClr val="accent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05872" y="1309047"/>
            <a:ext cx="9602789" cy="2667000"/>
          </a:xfrm>
        </p:spPr>
        <p:txBody>
          <a:bodyPr anchor="b">
            <a:noAutofit/>
          </a:bodyPr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5872" y="4038600"/>
            <a:ext cx="9601200" cy="990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42361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1">
              <a:rPr lang="en-US"/>
              <a:t>7/4/2017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36256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4403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44036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1">
              <a:rPr lang="en-US"/>
              <a:t>7/4/2017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58651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E9E-A95C-48F2-B4BF-A71542E0BE9A}" type="datetime1">
              <a:rPr lang="en-US"/>
              <a:t>7/4/2017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05082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ky"/>
          <p:cNvSpPr/>
          <p:nvPr/>
        </p:nvSpPr>
        <p:spPr>
          <a:xfrm>
            <a:off x="2552" y="-1"/>
            <a:ext cx="12188952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1309047"/>
            <a:ext cx="9601252" cy="2667000"/>
          </a:xfrm>
        </p:spPr>
        <p:txBody>
          <a:bodyPr anchor="b">
            <a:normAutofit/>
          </a:bodyPr>
          <a:lstStyle>
            <a:lvl1pPr algn="ctr">
              <a:defRPr sz="60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4038600"/>
            <a:ext cx="9601200" cy="1143000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F84E2-2D7A-43CF-AC90-352A289A783A}" type="datetime1">
              <a:rPr lang="en-US"/>
              <a:t>7/4/2017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43559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41120" y="1572768"/>
            <a:ext cx="4572000" cy="414223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572768"/>
            <a:ext cx="4572000" cy="414223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1">
              <a:rPr lang="en-US"/>
              <a:t>7/4/2017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49378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1572768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1120" y="2365861"/>
            <a:ext cx="4572000" cy="33491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1572768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365861"/>
            <a:ext cx="4572000" cy="33491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1">
              <a:rPr lang="en-US"/>
              <a:t>7/4/2017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072378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1">
              <a:rPr lang="en-US"/>
              <a:t>7/4/2017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681886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ky"/>
          <p:cNvSpPr/>
          <p:nvPr/>
        </p:nvSpPr>
        <p:spPr>
          <a:xfrm>
            <a:off x="2552" y="-1"/>
            <a:ext cx="12188952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F92-E675-4B36-9A60-69A962A68675}" type="datetime1">
              <a:rPr lang="en-US"/>
              <a:t>7/4/2017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92262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479" y="762000"/>
            <a:ext cx="3377133" cy="2743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0413" y="685800"/>
            <a:ext cx="6858000" cy="4572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7479" y="3554104"/>
            <a:ext cx="3377133" cy="1703696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9B-5FA2-460D-9BE7-B0812FC2A6FF}" type="datetime1">
              <a:rPr lang="en-US"/>
              <a:t>7/4/2017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83897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479" y="762000"/>
            <a:ext cx="3377133" cy="27432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60413" y="685800"/>
            <a:ext cx="6858000" cy="4572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7479" y="3554104"/>
            <a:ext cx="3377133" cy="170369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74940-A916-4C8B-9648-02A2D3898F9E}" type="datetime1">
              <a:rPr lang="en-US"/>
              <a:t>7/4/2017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16615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ky"/>
          <p:cNvSpPr/>
          <p:nvPr/>
        </p:nvSpPr>
        <p:spPr>
          <a:xfrm>
            <a:off x="2552" y="-1"/>
            <a:ext cx="12188952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58000"/>
                </a:schemeClr>
              </a:gs>
              <a:gs pos="88000">
                <a:schemeClr val="accent2">
                  <a:lumMod val="20000"/>
                  <a:lumOff val="80000"/>
                  <a:alpha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/>
          </a:p>
        </p:txBody>
      </p:sp>
      <p:sp>
        <p:nvSpPr>
          <p:cNvPr id="8" name="water3"/>
          <p:cNvSpPr/>
          <p:nvPr/>
        </p:nvSpPr>
        <p:spPr>
          <a:xfrm>
            <a:off x="2552" y="6064101"/>
            <a:ext cx="12188952" cy="793899"/>
          </a:xfrm>
          <a:prstGeom prst="rect">
            <a:avLst/>
          </a:prstGeom>
          <a:gradFill>
            <a:gsLst>
              <a:gs pos="833">
                <a:schemeClr val="accent2">
                  <a:lumMod val="60000"/>
                  <a:lumOff val="40000"/>
                  <a:alpha val="38000"/>
                </a:schemeClr>
              </a:gs>
              <a:gs pos="49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  <a:alpha val="8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water2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" r="9901"/>
          <a:stretch/>
        </p:blipFill>
        <p:spPr>
          <a:xfrm>
            <a:off x="-1425" y="6256181"/>
            <a:ext cx="12188952" cy="463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water1"/>
          <p:cNvPicPr>
            <a:picLocks noChangeAspect="1"/>
          </p:cNvPicPr>
          <p:nvPr/>
        </p:nvPicPr>
        <p:blipFill rotWithShape="1">
          <a:blip r:embed="rId1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8" r="6356"/>
          <a:stretch/>
        </p:blipFill>
        <p:spPr>
          <a:xfrm flipH="1">
            <a:off x="-1425" y="5979395"/>
            <a:ext cx="12188952" cy="2682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41120" y="265176"/>
            <a:ext cx="9509759" cy="10881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1572768"/>
            <a:ext cx="9509760" cy="4142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fld id="{5586B75A-687E-405C-8A0B-8D00578BA2C3}" type="datetime1">
              <a:rPr lang="en-US"/>
              <a:pPr/>
              <a:t>7/4/2017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41120" y="6601968"/>
            <a:ext cx="7159752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10800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baseline="0"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77551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chemeClr val="accent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•"/>
        <a:defRPr sz="20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000"/>
        </a:spcBef>
        <a:buSzPct val="100000"/>
        <a:buFont typeface="Arial" pitchFamily="34" charset="0"/>
        <a:buChar char="•"/>
        <a:defRPr sz="18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6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3pPr>
      <a:lvl4pPr marL="109728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6pPr>
      <a:lvl7pPr marL="19202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05028"/>
            <a:ext cx="7851648" cy="936104"/>
          </a:xfrm>
        </p:spPr>
        <p:txBody>
          <a:bodyPr/>
          <a:lstStyle/>
          <a:p>
            <a:pPr algn="l"/>
            <a:r>
              <a:rPr lang="en-AU" dirty="0"/>
              <a:t>Coastal landforms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5175" y="1211982"/>
            <a:ext cx="7601897" cy="5086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365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This is a rocky platform. How is it different to a beach?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295" y="1353312"/>
            <a:ext cx="8095905" cy="5360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941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FE33A8-F540-48D6-8D2A-FFB1E0974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/>
              <a:t>How has this coastal area been modified?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CD0491-47BB-4A78-9DB7-CDA2B7F92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951" y="1353312"/>
            <a:ext cx="7760709" cy="5160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800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This creek is entering the sea? How have people managed the creek?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600" y="1958800"/>
            <a:ext cx="7056784" cy="4687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306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AU" sz="4000" dirty="0"/>
              <a:t>These lakes are entering the sea. How have people managed the entrance?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6496" y="2060848"/>
            <a:ext cx="6999905" cy="4649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199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/>
              <a:t>This landform is a bay. What is a bay?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5A6069-21FC-4866-9595-E54CF2792C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609" y="1916832"/>
            <a:ext cx="7187867" cy="4797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060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This landform is a mudflat. What would it feel like?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310" y="1353312"/>
            <a:ext cx="7915533" cy="5244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117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This area is covered in mudflats. What other landforms can you see?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233" y="1446350"/>
            <a:ext cx="7849691" cy="5213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691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This landform is an island. What is it made from?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274" y="1353313"/>
            <a:ext cx="7934509" cy="5309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572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This landform is a coral cay. What is island made from?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550" y="1524001"/>
            <a:ext cx="7860898" cy="5207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111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This island is called Fraser Island. What is it made from?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520" y="1916832"/>
            <a:ext cx="4876800" cy="324002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944" y="3429000"/>
            <a:ext cx="4876800" cy="3240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378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04088"/>
            <a:ext cx="8229600" cy="1210437"/>
          </a:xfrm>
        </p:spPr>
        <p:txBody>
          <a:bodyPr>
            <a:normAutofit/>
          </a:bodyPr>
          <a:lstStyle/>
          <a:p>
            <a:r>
              <a:rPr lang="en-AU" dirty="0"/>
              <a:t>Coastal landforms are shaped by the currents, waves, winds and storms.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089" y="2034428"/>
            <a:ext cx="5012196" cy="3318622"/>
          </a:xfrm>
          <a:prstGeom prst="rect">
            <a:avLst/>
          </a:prstGeo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BDA921EF-1D9B-4668-A876-F0A2341246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103" y="2731009"/>
            <a:ext cx="5791522" cy="3833987"/>
          </a:xfrm>
        </p:spPr>
      </p:pic>
    </p:spTree>
    <p:extLst>
      <p:ext uri="{BB962C8B-B14F-4D97-AF65-F5344CB8AC3E}">
        <p14:creationId xmlns:p14="http://schemas.microsoft.com/office/powerpoint/2010/main" val="3047418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D9052-7E60-44C9-8EAD-B94ACE2F0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Why has the wall been constructed and not left as a beach?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6F4951-1563-489D-8CBE-DB7527F00B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327" y="1447800"/>
            <a:ext cx="7897806" cy="5271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569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E17929-0B1A-4A81-9EEC-6776588E5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How long ago was it that Hong Kong island had beaches like this?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88D2D7-98A8-4246-8803-E6501D909E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214" y="1328826"/>
            <a:ext cx="8128986" cy="5405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201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AC10A-7ACF-4F70-95A4-1B720312E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4976" y="161925"/>
            <a:ext cx="9210674" cy="1323975"/>
          </a:xfrm>
        </p:spPr>
        <p:txBody>
          <a:bodyPr>
            <a:noAutofit/>
          </a:bodyPr>
          <a:lstStyle/>
          <a:p>
            <a:r>
              <a:rPr lang="en-AU" sz="4000" dirty="0"/>
              <a:t>What kind of safety signs are needed for Hong Kong’s waterfront?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AAAEF5-CB98-4EEC-A0E2-9D1777F3B5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525" y="1561339"/>
            <a:ext cx="9284266" cy="6167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110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This landform is called a beach. </a:t>
            </a:r>
            <a:br>
              <a:rPr lang="en-AU" dirty="0"/>
            </a:br>
            <a:r>
              <a:rPr lang="en-AU" sz="4000" dirty="0"/>
              <a:t>Why does the beach have a gentle slope?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216" y="1503747"/>
            <a:ext cx="7434909" cy="4925628"/>
          </a:xfrm>
        </p:spPr>
      </p:pic>
    </p:spTree>
    <p:extLst>
      <p:ext uri="{BB962C8B-B14F-4D97-AF65-F5344CB8AC3E}">
        <p14:creationId xmlns:p14="http://schemas.microsoft.com/office/powerpoint/2010/main" val="3727414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How are the waves and storms affecting this beach?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239" y="1353312"/>
            <a:ext cx="8154102" cy="54020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300" y="2351931"/>
            <a:ext cx="2266209" cy="3158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924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What can you see that shows this beach is windy?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474" y="1353312"/>
            <a:ext cx="7915225" cy="5243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808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This landform is a cliff. What is it made from?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F597E0-0E96-4692-B5B6-9039CD6C64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900" y="1425234"/>
            <a:ext cx="8055049" cy="5356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858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AU" dirty="0"/>
              <a:t>What is this cliff made from? Which cliff is more affected by the weather and sea?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316" y="1353312"/>
            <a:ext cx="7875984" cy="5270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016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This landform is a sand dune. What is holding the sand together?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350" y="1467332"/>
            <a:ext cx="7753300" cy="5155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941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Discuss how you might calculate the size of this sand dune.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135" y="1285876"/>
            <a:ext cx="8199727" cy="5445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34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cean 16x9">
  <a:themeElements>
    <a:clrScheme name="Ocean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4557A1"/>
      </a:accent1>
      <a:accent2>
        <a:srgbClr val="3691AA"/>
      </a:accent2>
      <a:accent3>
        <a:srgbClr val="893768"/>
      </a:accent3>
      <a:accent4>
        <a:srgbClr val="4E8542"/>
      </a:accent4>
      <a:accent5>
        <a:srgbClr val="A25A12"/>
      </a:accent5>
      <a:accent6>
        <a:srgbClr val="C19859"/>
      </a:accent6>
      <a:hlink>
        <a:srgbClr val="6B9F25"/>
      </a:hlink>
      <a:folHlink>
        <a:srgbClr val="B26B02"/>
      </a:folHlink>
    </a:clrScheme>
    <a:fontScheme name="Georgia">
      <a:maj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cean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4557A1"/>
      </a:accent1>
      <a:accent2>
        <a:srgbClr val="3691AA"/>
      </a:accent2>
      <a:accent3>
        <a:srgbClr val="893768"/>
      </a:accent3>
      <a:accent4>
        <a:srgbClr val="4E8542"/>
      </a:accent4>
      <a:accent5>
        <a:srgbClr val="A25A12"/>
      </a:accent5>
      <a:accent6>
        <a:srgbClr val="C19859"/>
      </a:accent6>
      <a:hlink>
        <a:srgbClr val="6B9F25"/>
      </a:hlink>
      <a:folHlink>
        <a:srgbClr val="B26B02"/>
      </a:folHlink>
    </a:clrScheme>
    <a:fontScheme name="Georgia">
      <a:maj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cean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4557A1"/>
      </a:accent1>
      <a:accent2>
        <a:srgbClr val="3691AA"/>
      </a:accent2>
      <a:accent3>
        <a:srgbClr val="893768"/>
      </a:accent3>
      <a:accent4>
        <a:srgbClr val="4E8542"/>
      </a:accent4>
      <a:accent5>
        <a:srgbClr val="A25A12"/>
      </a:accent5>
      <a:accent6>
        <a:srgbClr val="C19859"/>
      </a:accent6>
      <a:hlink>
        <a:srgbClr val="6B9F25"/>
      </a:hlink>
      <a:folHlink>
        <a:srgbClr val="B26B02"/>
      </a:folHlink>
    </a:clrScheme>
    <a:fontScheme name="Georgia">
      <a:maj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B7E3C02-E47E-4702-8BC9-1082997D9CB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Ocean painting presentation (widescreen)</Template>
  <TotalTime>0</TotalTime>
  <Words>264</Words>
  <Application>Microsoft Office PowerPoint</Application>
  <PresentationFormat>Widescreen</PresentationFormat>
  <Paragraphs>22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Georgia</vt:lpstr>
      <vt:lpstr>Ocean 16x9</vt:lpstr>
      <vt:lpstr>Coastal landforms</vt:lpstr>
      <vt:lpstr>Coastal landforms are shaped by the currents, waves, winds and storms.</vt:lpstr>
      <vt:lpstr>This landform is called a beach.  Why does the beach have a gentle slope? </vt:lpstr>
      <vt:lpstr>How are the waves and storms affecting this beach?</vt:lpstr>
      <vt:lpstr>What can you see that shows this beach is windy?</vt:lpstr>
      <vt:lpstr>This landform is a cliff. What is it made from?</vt:lpstr>
      <vt:lpstr>What is this cliff made from? Which cliff is more affected by the weather and sea?</vt:lpstr>
      <vt:lpstr>This landform is a sand dune. What is holding the sand together? </vt:lpstr>
      <vt:lpstr>Discuss how you might calculate the size of this sand dune. </vt:lpstr>
      <vt:lpstr>This is a rocky platform. How is it different to a beach?</vt:lpstr>
      <vt:lpstr>How has this coastal area been modified?</vt:lpstr>
      <vt:lpstr>This creek is entering the sea? How have people managed the creek? </vt:lpstr>
      <vt:lpstr>These lakes are entering the sea. How have people managed the entrance?</vt:lpstr>
      <vt:lpstr>This landform is a bay. What is a bay?</vt:lpstr>
      <vt:lpstr>This landform is a mudflat. What would it feel like?</vt:lpstr>
      <vt:lpstr>This area is covered in mudflats. What other landforms can you see?</vt:lpstr>
      <vt:lpstr>This landform is an island. What is it made from?</vt:lpstr>
      <vt:lpstr>This landform is a coral cay. What is island made from? </vt:lpstr>
      <vt:lpstr>This island is called Fraser Island. What is it made from?</vt:lpstr>
      <vt:lpstr>Why has the wall been constructed and not left as a beach?</vt:lpstr>
      <vt:lpstr>How long ago was it that Hong Kong island had beaches like this?</vt:lpstr>
      <vt:lpstr>What kind of safety signs are needed for Hong Kong’s waterfront?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2017-07-03T23:30:18Z</dcterms:created>
  <dcterms:modified xsi:type="dcterms:W3CDTF">2017-07-03T23:40:25Z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TC028952569991</vt:lpwstr>
  </property>
</Properties>
</file>