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68" r:id="rId6"/>
    <p:sldId id="261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94171388008887E-2"/>
          <c:y val="3.0049831147763034E-2"/>
          <c:w val="0.95285023595756713"/>
          <c:h val="0.8016689414496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F-4325-B28A-D9BE79928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AF-4325-B28A-D9BE799284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AF-4325-B28A-D9BE79928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830249424"/>
        <c:axId val="830249816"/>
      </c:barChart>
      <c:catAx>
        <c:axId val="83024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249816"/>
        <c:crosses val="autoZero"/>
        <c:auto val="1"/>
        <c:lblAlgn val="ctr"/>
        <c:lblOffset val="100"/>
        <c:noMultiLvlLbl val="0"/>
      </c:catAx>
      <c:valAx>
        <c:axId val="830249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249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5/19/2017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5/19/2017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5/19/2017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5/19/2017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5/19/2017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5/19/2017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5/19/2017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5/19/2017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Cycle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738296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219076"/>
            <a:ext cx="5573713" cy="83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8123783" cy="54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42888"/>
            <a:ext cx="7753349" cy="58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8009565" cy="53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cycle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Hong Kong annual rainfall </a:t>
            </a:r>
          </a:p>
        </p:txBody>
      </p:sp>
      <p:graphicFrame>
        <p:nvGraphicFramePr>
          <p:cNvPr id="8" name="Content Placeholder 7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064868"/>
              </p:ext>
            </p:extLst>
          </p:nvPr>
        </p:nvGraphicFramePr>
        <p:xfrm>
          <a:off x="1341438" y="1573213"/>
          <a:ext cx="9509125" cy="41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7772399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981010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810950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8009565" cy="53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995288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781128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9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Ocean 16x9</vt:lpstr>
      <vt:lpstr>Water Cycle </vt:lpstr>
      <vt:lpstr>Water cycle diagram</vt:lpstr>
      <vt:lpstr>Hong Kong annual rainfall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2017-05-18T06:40:21Z</dcterms:created>
  <dcterms:modified xsi:type="dcterms:W3CDTF">2017-05-19T00:20:06Z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